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45" d="100"/>
          <a:sy n="45" d="100"/>
        </p:scale>
        <p:origin x="60" y="192"/>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39561" y="0"/>
            <a:ext cx="24390097"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919</Words>
  <Application>Microsoft Office PowerPoint</Application>
  <PresentationFormat>Personnalisé</PresentationFormat>
  <Paragraphs>98</Paragraphs>
  <Slides>26</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57</cp:revision>
  <dcterms:modified xsi:type="dcterms:W3CDTF">2023-02-23T21:33:19Z</dcterms:modified>
</cp:coreProperties>
</file>